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8" r:id="rId2"/>
    <p:sldId id="279" r:id="rId3"/>
  </p:sldIdLst>
  <p:sldSz cx="9144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19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96484"/>
            <a:ext cx="7772400" cy="318346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802717"/>
            <a:ext cx="6858000" cy="220768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28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9020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486834"/>
            <a:ext cx="1971675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486834"/>
            <a:ext cx="5800725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1895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0987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279653"/>
            <a:ext cx="7886700" cy="38036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6119286"/>
            <a:ext cx="7886700" cy="200024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1544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434167"/>
            <a:ext cx="38862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434167"/>
            <a:ext cx="38862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0349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86836"/>
            <a:ext cx="788670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2241551"/>
            <a:ext cx="3868340" cy="10985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3340100"/>
            <a:ext cx="386834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2241551"/>
            <a:ext cx="3887391" cy="10985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3340100"/>
            <a:ext cx="3887391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8121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0118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0182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609600"/>
            <a:ext cx="294917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316569"/>
            <a:ext cx="4629150" cy="649816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743200"/>
            <a:ext cx="2949178" cy="508211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0080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609600"/>
            <a:ext cx="294917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316569"/>
            <a:ext cx="4629150" cy="649816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743200"/>
            <a:ext cx="2949178" cy="508211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4869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486836"/>
            <a:ext cx="78867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434167"/>
            <a:ext cx="78867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8475136"/>
            <a:ext cx="2057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8475136"/>
            <a:ext cx="30861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8475136"/>
            <a:ext cx="2057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3192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671A32-A6D4-46A4-8B08-AF4014730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7FD27-DA2B-4F25-AA11-5257AEB2E611}" type="slidenum">
              <a:rPr lang="en-IN" smtClean="0"/>
              <a:t>1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1DDC8E-7772-4FFD-8E7C-00CCCDEAD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480" y="2142000"/>
            <a:ext cx="4899036" cy="486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560C77-3758-411E-ADF4-C36971A6DA7A}"/>
              </a:ext>
            </a:extLst>
          </p:cNvPr>
          <p:cNvSpPr txBox="1"/>
          <p:nvPr/>
        </p:nvSpPr>
        <p:spPr>
          <a:xfrm>
            <a:off x="1736202" y="3844646"/>
            <a:ext cx="567159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Regis SemBd" pitchFamily="2" charset="0"/>
                <a:ea typeface="Times New Roman" panose="02020603050405020304" pitchFamily="18" charset="0"/>
              </a:rPr>
              <a:t>SCHEDULE</a:t>
            </a:r>
            <a:endParaRPr lang="en-US" sz="6000" dirty="0">
              <a:solidFill>
                <a:schemeClr val="bg1"/>
              </a:solidFill>
              <a:latin typeface="Regis SemBd" pitchFamily="2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3746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82190C1-94F2-4901-9C91-30C370514F9C}"/>
              </a:ext>
            </a:extLst>
          </p:cNvPr>
          <p:cNvGraphicFramePr>
            <a:graphicFrameLocks noGrp="1"/>
          </p:cNvGraphicFramePr>
          <p:nvPr/>
        </p:nvGraphicFramePr>
        <p:xfrm>
          <a:off x="1339770" y="547477"/>
          <a:ext cx="6470247" cy="7805857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1851950">
                  <a:extLst>
                    <a:ext uri="{9D8B030D-6E8A-4147-A177-3AD203B41FA5}">
                      <a16:colId xmlns:a16="http://schemas.microsoft.com/office/drawing/2014/main" val="3933979179"/>
                    </a:ext>
                  </a:extLst>
                </a:gridCol>
                <a:gridCol w="2708475">
                  <a:extLst>
                    <a:ext uri="{9D8B030D-6E8A-4147-A177-3AD203B41FA5}">
                      <a16:colId xmlns:a16="http://schemas.microsoft.com/office/drawing/2014/main" val="716766695"/>
                    </a:ext>
                  </a:extLst>
                </a:gridCol>
                <a:gridCol w="1909822">
                  <a:extLst>
                    <a:ext uri="{9D8B030D-6E8A-4147-A177-3AD203B41FA5}">
                      <a16:colId xmlns:a16="http://schemas.microsoft.com/office/drawing/2014/main" val="72785957"/>
                    </a:ext>
                  </a:extLst>
                </a:gridCol>
              </a:tblGrid>
              <a:tr h="491490">
                <a:tc>
                  <a:txBody>
                    <a:bodyPr/>
                    <a:lstStyle/>
                    <a:p>
                      <a:pPr algn="l"/>
                      <a:r>
                        <a:rPr lang="en-IN" sz="2600" b="0" dirty="0">
                          <a:solidFill>
                            <a:srgbClr val="C09841"/>
                          </a:solidFill>
                          <a:latin typeface="Regis SemBd" pitchFamily="2" charset="0"/>
                        </a:rPr>
                        <a:t>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600" dirty="0">
                          <a:solidFill>
                            <a:srgbClr val="C09841"/>
                          </a:solidFill>
                          <a:latin typeface="Regis SemBd" pitchFamily="2" charset="0"/>
                        </a:rPr>
                        <a:t>TIMING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600" dirty="0">
                          <a:solidFill>
                            <a:srgbClr val="C09841"/>
                          </a:solidFill>
                          <a:latin typeface="Regis SemBd" pitchFamily="2" charset="0"/>
                        </a:rPr>
                        <a:t>SESSION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9852286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9841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DAY 1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900" dirty="0">
                          <a:solidFill>
                            <a:schemeClr val="bg1"/>
                          </a:solidFill>
                          <a:latin typeface="Mulish Light" pitchFamily="2" charset="0"/>
                        </a:rPr>
                        <a:t>1:30 p.m. - 3:30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rgbClr val="C09841"/>
                          </a:solidFill>
                          <a:latin typeface="Mulish Light" pitchFamily="2" charset="0"/>
                        </a:rPr>
                        <a:t>Session 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7356180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22</a:t>
                      </a:r>
                      <a:r>
                        <a:rPr kumimoji="0" lang="en-IN" sz="20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nd</a:t>
                      </a:r>
                      <a:r>
                        <a:rPr kumimoji="0" lang="en-IN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 October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900" dirty="0">
                          <a:solidFill>
                            <a:schemeClr val="bg1"/>
                          </a:solidFill>
                          <a:latin typeface="Mulish Light" pitchFamily="2" charset="0"/>
                        </a:rPr>
                        <a:t>3:30 p.m. - 4:00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rgbClr val="C09841"/>
                          </a:solidFill>
                          <a:latin typeface="Mulish Light" pitchFamily="2" charset="0"/>
                        </a:rPr>
                        <a:t>Break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336337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800" dirty="0">
                        <a:solidFill>
                          <a:schemeClr val="bg1"/>
                        </a:solidFill>
                        <a:latin typeface="Mulish Light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Mulish Light" pitchFamily="2" charset="0"/>
                          <a:ea typeface="+mn-ea"/>
                          <a:cs typeface="+mn-cs"/>
                        </a:rPr>
                        <a:t>4:00 p.m. - 6:30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rgbClr val="C09841"/>
                          </a:solidFill>
                          <a:latin typeface="Mulish Light" pitchFamily="2" charset="0"/>
                        </a:rPr>
                        <a:t>Session 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0336097"/>
                  </a:ext>
                </a:extLst>
              </a:tr>
              <a:tr h="455014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800" dirty="0">
                        <a:solidFill>
                          <a:srgbClr val="C09841"/>
                        </a:solidFill>
                        <a:latin typeface="Mulish Light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C09841"/>
                        </a:solidFill>
                        <a:effectLst/>
                        <a:uLnTx/>
                        <a:uFillTx/>
                        <a:latin typeface="Mulish Light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C09841"/>
                        </a:solidFill>
                        <a:effectLst/>
                        <a:uLnTx/>
                        <a:uFillTx/>
                        <a:latin typeface="Mulish Light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16746126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9841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DAY 2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900" dirty="0">
                          <a:solidFill>
                            <a:schemeClr val="bg1"/>
                          </a:solidFill>
                          <a:latin typeface="Mulish Light" pitchFamily="2" charset="0"/>
                        </a:rPr>
                        <a:t>10:00 a.m. - 12:00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rgbClr val="C09841"/>
                          </a:solidFill>
                          <a:latin typeface="Mulish Light" pitchFamily="2" charset="0"/>
                        </a:rPr>
                        <a:t>Session 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94512373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23</a:t>
                      </a:r>
                      <a:r>
                        <a:rPr kumimoji="0" lang="en-IN" sz="20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rd</a:t>
                      </a:r>
                      <a:r>
                        <a:rPr kumimoji="0" lang="en-IN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 October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900" dirty="0">
                          <a:solidFill>
                            <a:schemeClr val="bg1"/>
                          </a:solidFill>
                          <a:latin typeface="Mulish Light" pitchFamily="2" charset="0"/>
                        </a:rPr>
                        <a:t>12:00 p.m. - 12:30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9841"/>
                          </a:solidFill>
                          <a:effectLst/>
                          <a:uLnTx/>
                          <a:uFillTx/>
                          <a:latin typeface="Mulish Light" pitchFamily="2" charset="0"/>
                          <a:ea typeface="+mn-ea"/>
                          <a:cs typeface="+mn-cs"/>
                        </a:rPr>
                        <a:t>Break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9281949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algn="l"/>
                      <a:endParaRPr lang="en-IN" sz="1800" dirty="0">
                        <a:solidFill>
                          <a:schemeClr val="bg1"/>
                        </a:solidFill>
                        <a:latin typeface="Mulish Light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900" dirty="0">
                          <a:solidFill>
                            <a:schemeClr val="bg1"/>
                          </a:solidFill>
                          <a:latin typeface="Mulish Light" pitchFamily="2" charset="0"/>
                        </a:rPr>
                        <a:t>12:30 p.m. - 2:30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rgbClr val="C09841"/>
                          </a:solidFill>
                          <a:latin typeface="Mulish Light" pitchFamily="2" charset="0"/>
                        </a:rPr>
                        <a:t>Session 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593129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C09841"/>
                        </a:solidFill>
                        <a:effectLst/>
                        <a:uLnTx/>
                        <a:uFillTx/>
                        <a:latin typeface="Regis SemBd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900" dirty="0">
                          <a:solidFill>
                            <a:schemeClr val="bg1"/>
                          </a:solidFill>
                          <a:latin typeface="Mulish Light" pitchFamily="2" charset="0"/>
                        </a:rPr>
                        <a:t>2:30 p.m. - 3:15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rgbClr val="C09841"/>
                          </a:solidFill>
                          <a:latin typeface="Mulish Light" pitchFamily="2" charset="0"/>
                        </a:rPr>
                        <a:t>Break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4653474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800" dirty="0">
                        <a:solidFill>
                          <a:schemeClr val="bg1"/>
                        </a:solidFill>
                        <a:latin typeface="Mulish Light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900" dirty="0">
                          <a:solidFill>
                            <a:schemeClr val="bg1"/>
                          </a:solidFill>
                          <a:latin typeface="Mulish Light" pitchFamily="2" charset="0"/>
                        </a:rPr>
                        <a:t>3:15 p.m. - 4:45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rgbClr val="C09841"/>
                          </a:solidFill>
                          <a:latin typeface="Mulish Light" pitchFamily="2" charset="0"/>
                        </a:rPr>
                        <a:t>Session 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4277492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C09841"/>
                        </a:solidFill>
                        <a:effectLst/>
                        <a:uLnTx/>
                        <a:uFillTx/>
                        <a:latin typeface="Mulish Light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900" dirty="0">
                          <a:solidFill>
                            <a:schemeClr val="bg1"/>
                          </a:solidFill>
                          <a:latin typeface="Mulish Light" pitchFamily="2" charset="0"/>
                        </a:rPr>
                        <a:t>4:45 p.m. - 5:00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rgbClr val="C09841"/>
                          </a:solidFill>
                          <a:latin typeface="Mulish Light" pitchFamily="2" charset="0"/>
                        </a:rPr>
                        <a:t>Break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460462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Mulish Light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Mulish Light" pitchFamily="2" charset="0"/>
                          <a:ea typeface="+mn-ea"/>
                          <a:cs typeface="+mn-cs"/>
                        </a:rPr>
                        <a:t>5:00 p.m. - 6:30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9841"/>
                          </a:solidFill>
                          <a:effectLst/>
                          <a:uLnTx/>
                          <a:uFillTx/>
                          <a:latin typeface="Mulish Light" pitchFamily="2" charset="0"/>
                          <a:ea typeface="+mn-ea"/>
                          <a:cs typeface="+mn-cs"/>
                        </a:rPr>
                        <a:t>Session 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01411279"/>
                  </a:ext>
                </a:extLst>
              </a:tr>
              <a:tr h="455014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C09841"/>
                        </a:solidFill>
                        <a:effectLst/>
                        <a:uLnTx/>
                        <a:uFillTx/>
                        <a:latin typeface="Mulish Light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Mulish Light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2000" dirty="0">
                        <a:solidFill>
                          <a:srgbClr val="C09841"/>
                        </a:solidFill>
                        <a:latin typeface="Mulish Light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9825367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2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9841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DAY 3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Mulish Light" pitchFamily="2" charset="0"/>
                          <a:ea typeface="+mn-ea"/>
                          <a:cs typeface="+mn-cs"/>
                        </a:rPr>
                        <a:t>10:00 a.m. - 12:00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9841"/>
                          </a:solidFill>
                          <a:effectLst/>
                          <a:uLnTx/>
                          <a:uFillTx/>
                          <a:latin typeface="Mulish Light" pitchFamily="2" charset="0"/>
                          <a:ea typeface="+mn-ea"/>
                          <a:cs typeface="+mn-cs"/>
                        </a:rPr>
                        <a:t>Session 7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10059757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24</a:t>
                      </a:r>
                      <a:r>
                        <a:rPr kumimoji="0" lang="en-IN" sz="20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th</a:t>
                      </a:r>
                      <a:r>
                        <a:rPr kumimoji="0" lang="en-IN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egis SemBd" pitchFamily="2" charset="0"/>
                          <a:ea typeface="+mn-ea"/>
                          <a:cs typeface="+mn-cs"/>
                        </a:rPr>
                        <a:t> October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Mulish Light" pitchFamily="2" charset="0"/>
                          <a:ea typeface="+mn-ea"/>
                          <a:cs typeface="+mn-cs"/>
                        </a:rPr>
                        <a:t>12:00 p.m. - 12:30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9841"/>
                          </a:solidFill>
                          <a:effectLst/>
                          <a:uLnTx/>
                          <a:uFillTx/>
                          <a:latin typeface="Mulish Light" pitchFamily="2" charset="0"/>
                          <a:ea typeface="+mn-ea"/>
                          <a:cs typeface="+mn-cs"/>
                        </a:rPr>
                        <a:t>Break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6462366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800" dirty="0">
                        <a:solidFill>
                          <a:schemeClr val="bg1"/>
                        </a:solidFill>
                        <a:latin typeface="Mulish Light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IN" sz="1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Mulish Light" pitchFamily="2" charset="0"/>
                          <a:ea typeface="+mn-ea"/>
                          <a:cs typeface="+mn-cs"/>
                        </a:rPr>
                        <a:t>12:30 p.m. - 3:00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rgbClr val="C09841"/>
                          </a:solidFill>
                          <a:latin typeface="Mulish Light" pitchFamily="2" charset="0"/>
                        </a:rPr>
                        <a:t>Session 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1721015"/>
                  </a:ext>
                </a:extLst>
              </a:tr>
              <a:tr h="452783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800" dirty="0">
                        <a:solidFill>
                          <a:srgbClr val="C09841"/>
                        </a:solidFill>
                        <a:latin typeface="Mulish Light" pitchFamily="2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900" dirty="0">
                          <a:solidFill>
                            <a:schemeClr val="bg1"/>
                          </a:solidFill>
                          <a:latin typeface="Mulish Light" pitchFamily="2" charset="0"/>
                        </a:rPr>
                        <a:t>4:00 p.m.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C48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>
                          <a:solidFill>
                            <a:srgbClr val="C09841"/>
                          </a:solidFill>
                          <a:latin typeface="Mulish Light" pitchFamily="2" charset="0"/>
                        </a:rPr>
                        <a:t>Closing Ceremony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2834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0452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188</Words>
  <Application>Microsoft Office PowerPoint</Application>
  <PresentationFormat>Custom</PresentationFormat>
  <Paragraphs>39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Mulish Light</vt:lpstr>
      <vt:lpstr>Regis SemBd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SJBHSMUN - Schedule</dc:title>
  <dc:creator>SJBHSMUN</dc:creator>
  <cp:lastModifiedBy>Harshit Goel</cp:lastModifiedBy>
  <cp:revision>4</cp:revision>
  <dcterms:created xsi:type="dcterms:W3CDTF">2021-09-22T14:36:45Z</dcterms:created>
  <dcterms:modified xsi:type="dcterms:W3CDTF">2021-10-19T10:51:08Z</dcterms:modified>
</cp:coreProperties>
</file>

<file path=docProps/thumbnail.jpeg>
</file>